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F74"/>
    <a:srgbClr val="004165"/>
    <a:srgbClr val="006094"/>
    <a:srgbClr val="781327"/>
    <a:srgbClr val="3B0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DE555-D96A-4738-933D-14A5D9FCC269}" v="20" dt="2025-02-05T04:46:38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[External] Sheshan Abeysekara" userId="64a8a89b-09f0-4a43-9497-b0fdf8b5f2da" providerId="ADAL" clId="{AB0DE555-D96A-4738-933D-14A5D9FCC269}"/>
    <pc:docChg chg="undo custSel addSld delSld modSld sldOrd">
      <pc:chgData name="[External] Sheshan Abeysekara" userId="64a8a89b-09f0-4a43-9497-b0fdf8b5f2da" providerId="ADAL" clId="{AB0DE555-D96A-4738-933D-14A5D9FCC269}" dt="2025-02-05T04:47:04.606" v="223" actId="47"/>
      <pc:docMkLst>
        <pc:docMk/>
      </pc:docMkLst>
      <pc:sldChg chg="addSp delSp modSp mod delAnim">
        <pc:chgData name="[External] Sheshan Abeysekara" userId="64a8a89b-09f0-4a43-9497-b0fdf8b5f2da" providerId="ADAL" clId="{AB0DE555-D96A-4738-933D-14A5D9FCC269}" dt="2025-02-05T04:33:24.246" v="65" actId="113"/>
        <pc:sldMkLst>
          <pc:docMk/>
          <pc:sldMk cId="3454280607" sldId="256"/>
        </pc:sldMkLst>
        <pc:spChg chg="add mod">
          <ac:chgData name="[External] Sheshan Abeysekara" userId="64a8a89b-09f0-4a43-9497-b0fdf8b5f2da" providerId="ADAL" clId="{AB0DE555-D96A-4738-933D-14A5D9FCC269}" dt="2025-02-05T04:33:24.246" v="65" actId="113"/>
          <ac:spMkLst>
            <pc:docMk/>
            <pc:sldMk cId="3454280607" sldId="256"/>
            <ac:spMk id="2" creationId="{F66071BF-2730-E09C-F14B-28926840BFA9}"/>
          </ac:spMkLst>
        </pc:spChg>
        <pc:spChg chg="mod">
          <ac:chgData name="[External] Sheshan Abeysekara" userId="64a8a89b-09f0-4a43-9497-b0fdf8b5f2da" providerId="ADAL" clId="{AB0DE555-D96A-4738-933D-14A5D9FCC269}" dt="2025-02-05T04:33:16.101" v="64" actId="1076"/>
          <ac:spMkLst>
            <pc:docMk/>
            <pc:sldMk cId="3454280607" sldId="256"/>
            <ac:spMk id="7" creationId="{ABC20E95-679C-3510-F2F7-65346D2CBEED}"/>
          </ac:spMkLst>
        </pc:spChg>
        <pc:spChg chg="mod">
          <ac:chgData name="[External] Sheshan Abeysekara" userId="64a8a89b-09f0-4a43-9497-b0fdf8b5f2da" providerId="ADAL" clId="{AB0DE555-D96A-4738-933D-14A5D9FCC269}" dt="2025-02-05T04:33:11.477" v="63" actId="120"/>
          <ac:spMkLst>
            <pc:docMk/>
            <pc:sldMk cId="3454280607" sldId="256"/>
            <ac:spMk id="8" creationId="{624B8386-F545-E39B-BCF6-8E8F07886F8B}"/>
          </ac:spMkLst>
        </pc:spChg>
        <pc:spChg chg="del">
          <ac:chgData name="[External] Sheshan Abeysekara" userId="64a8a89b-09f0-4a43-9497-b0fdf8b5f2da" providerId="ADAL" clId="{AB0DE555-D96A-4738-933D-14A5D9FCC269}" dt="2025-02-05T04:30:16.675" v="0" actId="478"/>
          <ac:spMkLst>
            <pc:docMk/>
            <pc:sldMk cId="3454280607" sldId="256"/>
            <ac:spMk id="12" creationId="{0B76D244-93FE-1482-C477-8DA6E1C036FC}"/>
          </ac:spMkLst>
        </pc:spChg>
        <pc:spChg chg="del">
          <ac:chgData name="[External] Sheshan Abeysekara" userId="64a8a89b-09f0-4a43-9497-b0fdf8b5f2da" providerId="ADAL" clId="{AB0DE555-D96A-4738-933D-14A5D9FCC269}" dt="2025-02-05T04:30:17.712" v="1" actId="478"/>
          <ac:spMkLst>
            <pc:docMk/>
            <pc:sldMk cId="3454280607" sldId="256"/>
            <ac:spMk id="13" creationId="{E7F3DDED-D112-C6B7-9D41-AB752DA2C292}"/>
          </ac:spMkLst>
        </pc:spChg>
        <pc:spChg chg="del">
          <ac:chgData name="[External] Sheshan Abeysekara" userId="64a8a89b-09f0-4a43-9497-b0fdf8b5f2da" providerId="ADAL" clId="{AB0DE555-D96A-4738-933D-14A5D9FCC269}" dt="2025-02-05T04:30:25.662" v="7" actId="478"/>
          <ac:spMkLst>
            <pc:docMk/>
            <pc:sldMk cId="3454280607" sldId="256"/>
            <ac:spMk id="14" creationId="{0BBF8D86-A57F-9117-32D7-D597D3F81A73}"/>
          </ac:spMkLst>
        </pc:spChg>
        <pc:spChg chg="del mod">
          <ac:chgData name="[External] Sheshan Abeysekara" userId="64a8a89b-09f0-4a43-9497-b0fdf8b5f2da" providerId="ADAL" clId="{AB0DE555-D96A-4738-933D-14A5D9FCC269}" dt="2025-02-05T04:30:24.509" v="6" actId="478"/>
          <ac:spMkLst>
            <pc:docMk/>
            <pc:sldMk cId="3454280607" sldId="256"/>
            <ac:spMk id="15" creationId="{734305E4-D9EA-20A3-22A9-B73BF8387731}"/>
          </ac:spMkLst>
        </pc:spChg>
        <pc:spChg chg="del">
          <ac:chgData name="[External] Sheshan Abeysekara" userId="64a8a89b-09f0-4a43-9497-b0fdf8b5f2da" providerId="ADAL" clId="{AB0DE555-D96A-4738-933D-14A5D9FCC269}" dt="2025-02-05T04:32:48.465" v="55" actId="478"/>
          <ac:spMkLst>
            <pc:docMk/>
            <pc:sldMk cId="3454280607" sldId="256"/>
            <ac:spMk id="17" creationId="{D764A599-4048-23BB-A85B-6CE4F50D324C}"/>
          </ac:spMkLst>
        </pc:spChg>
        <pc:spChg chg="del">
          <ac:chgData name="[External] Sheshan Abeysekara" userId="64a8a89b-09f0-4a43-9497-b0fdf8b5f2da" providerId="ADAL" clId="{AB0DE555-D96A-4738-933D-14A5D9FCC269}" dt="2025-02-05T04:32:44.164" v="54" actId="478"/>
          <ac:spMkLst>
            <pc:docMk/>
            <pc:sldMk cId="3454280607" sldId="256"/>
            <ac:spMk id="18" creationId="{B3F61946-1DBC-2B71-A749-8E8CAEEAA341}"/>
          </ac:spMkLst>
        </pc:spChg>
        <pc:spChg chg="del">
          <ac:chgData name="[External] Sheshan Abeysekara" userId="64a8a89b-09f0-4a43-9497-b0fdf8b5f2da" providerId="ADAL" clId="{AB0DE555-D96A-4738-933D-14A5D9FCC269}" dt="2025-02-05T04:30:20.288" v="3" actId="478"/>
          <ac:spMkLst>
            <pc:docMk/>
            <pc:sldMk cId="3454280607" sldId="256"/>
            <ac:spMk id="21" creationId="{E7C49240-D036-94CC-961F-A522939020F9}"/>
          </ac:spMkLst>
        </pc:spChg>
        <pc:picChg chg="del">
          <ac:chgData name="[External] Sheshan Abeysekara" userId="64a8a89b-09f0-4a43-9497-b0fdf8b5f2da" providerId="ADAL" clId="{AB0DE555-D96A-4738-933D-14A5D9FCC269}" dt="2025-02-05T04:30:21.716" v="4" actId="478"/>
          <ac:picMkLst>
            <pc:docMk/>
            <pc:sldMk cId="3454280607" sldId="256"/>
            <ac:picMk id="16" creationId="{F7CB0CBA-B36D-6D3B-208F-6C50D529013A}"/>
          </ac:picMkLst>
        </pc:picChg>
        <pc:picChg chg="del">
          <ac:chgData name="[External] Sheshan Abeysekara" userId="64a8a89b-09f0-4a43-9497-b0fdf8b5f2da" providerId="ADAL" clId="{AB0DE555-D96A-4738-933D-14A5D9FCC269}" dt="2025-02-05T04:32:50.340" v="56" actId="478"/>
          <ac:picMkLst>
            <pc:docMk/>
            <pc:sldMk cId="3454280607" sldId="256"/>
            <ac:picMk id="19" creationId="{9FE70EC3-FC0E-9C4F-1175-3E15A4E4F77F}"/>
          </ac:picMkLst>
        </pc:picChg>
        <pc:picChg chg="del">
          <ac:chgData name="[External] Sheshan Abeysekara" userId="64a8a89b-09f0-4a43-9497-b0fdf8b5f2da" providerId="ADAL" clId="{AB0DE555-D96A-4738-933D-14A5D9FCC269}" dt="2025-02-05T04:30:18.482" v="2" actId="478"/>
          <ac:picMkLst>
            <pc:docMk/>
            <pc:sldMk cId="3454280607" sldId="256"/>
            <ac:picMk id="20" creationId="{59560F32-9759-000B-6F83-B9A9E517A824}"/>
          </ac:picMkLst>
        </pc:picChg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1339733429" sldId="257"/>
        </pc:sldMkLst>
      </pc:sldChg>
      <pc:sldChg chg="add del setBg">
        <pc:chgData name="[External] Sheshan Abeysekara" userId="64a8a89b-09f0-4a43-9497-b0fdf8b5f2da" providerId="ADAL" clId="{AB0DE555-D96A-4738-933D-14A5D9FCC269}" dt="2025-02-05T04:34:54.239" v="68"/>
        <pc:sldMkLst>
          <pc:docMk/>
          <pc:sldMk cId="1854708776" sldId="257"/>
        </pc:sldMkLst>
      </pc:sldChg>
      <pc:sldChg chg="addSp delSp modSp add mod">
        <pc:chgData name="[External] Sheshan Abeysekara" userId="64a8a89b-09f0-4a43-9497-b0fdf8b5f2da" providerId="ADAL" clId="{AB0DE555-D96A-4738-933D-14A5D9FCC269}" dt="2025-02-05T04:45:45.721" v="208"/>
        <pc:sldMkLst>
          <pc:docMk/>
          <pc:sldMk cId="3439914521" sldId="257"/>
        </pc:sldMkLst>
        <pc:spChg chg="mod">
          <ac:chgData name="[External] Sheshan Abeysekara" userId="64a8a89b-09f0-4a43-9497-b0fdf8b5f2da" providerId="ADAL" clId="{AB0DE555-D96A-4738-933D-14A5D9FCC269}" dt="2025-02-05T04:41:52.599" v="187"/>
          <ac:spMkLst>
            <pc:docMk/>
            <pc:sldMk cId="3439914521" sldId="257"/>
            <ac:spMk id="2" creationId="{4CA9D842-F298-CEE4-0F66-EE392B56FAD6}"/>
          </ac:spMkLst>
        </pc:spChg>
        <pc:spChg chg="add mod ord">
          <ac:chgData name="[External] Sheshan Abeysekara" userId="64a8a89b-09f0-4a43-9497-b0fdf8b5f2da" providerId="ADAL" clId="{AB0DE555-D96A-4738-933D-14A5D9FCC269}" dt="2025-02-05T04:39:35.013" v="183" actId="164"/>
          <ac:spMkLst>
            <pc:docMk/>
            <pc:sldMk cId="3439914521" sldId="257"/>
            <ac:spMk id="3" creationId="{63FE0D9C-94C4-273C-00FD-3DB633274E9F}"/>
          </ac:spMkLst>
        </pc:spChg>
        <pc:spChg chg="add mod">
          <ac:chgData name="[External] Sheshan Abeysekara" userId="64a8a89b-09f0-4a43-9497-b0fdf8b5f2da" providerId="ADAL" clId="{AB0DE555-D96A-4738-933D-14A5D9FCC269}" dt="2025-02-05T04:39:40.641" v="184" actId="164"/>
          <ac:spMkLst>
            <pc:docMk/>
            <pc:sldMk cId="3439914521" sldId="257"/>
            <ac:spMk id="5" creationId="{FDA6A4DC-D911-2163-7697-0F61E9568715}"/>
          </ac:spMkLst>
        </pc:spChg>
        <pc:spChg chg="mod">
          <ac:chgData name="[External] Sheshan Abeysekara" userId="64a8a89b-09f0-4a43-9497-b0fdf8b5f2da" providerId="ADAL" clId="{AB0DE555-D96A-4738-933D-14A5D9FCC269}" dt="2025-02-05T04:37:18.400" v="127" actId="1076"/>
          <ac:spMkLst>
            <pc:docMk/>
            <pc:sldMk cId="3439914521" sldId="257"/>
            <ac:spMk id="7" creationId="{2E7E4415-B338-76D7-C240-6550E98E67BC}"/>
          </ac:spMkLst>
        </pc:spChg>
        <pc:spChg chg="del">
          <ac:chgData name="[External] Sheshan Abeysekara" userId="64a8a89b-09f0-4a43-9497-b0fdf8b5f2da" providerId="ADAL" clId="{AB0DE555-D96A-4738-933D-14A5D9FCC269}" dt="2025-02-05T04:35:02.818" v="70" actId="478"/>
          <ac:spMkLst>
            <pc:docMk/>
            <pc:sldMk cId="3439914521" sldId="257"/>
            <ac:spMk id="8" creationId="{813C97C8-AA1E-1D29-4225-82FD4713F6DB}"/>
          </ac:spMkLst>
        </pc:spChg>
        <pc:spChg chg="add mod">
          <ac:chgData name="[External] Sheshan Abeysekara" userId="64a8a89b-09f0-4a43-9497-b0fdf8b5f2da" providerId="ADAL" clId="{AB0DE555-D96A-4738-933D-14A5D9FCC269}" dt="2025-02-05T04:45:24.815" v="206"/>
          <ac:spMkLst>
            <pc:docMk/>
            <pc:sldMk cId="3439914521" sldId="257"/>
            <ac:spMk id="10" creationId="{34A3D252-1A58-1279-569D-80E359BF90A3}"/>
          </ac:spMkLst>
        </pc:spChg>
        <pc:spChg chg="add mod">
          <ac:chgData name="[External] Sheshan Abeysekara" userId="64a8a89b-09f0-4a43-9497-b0fdf8b5f2da" providerId="ADAL" clId="{AB0DE555-D96A-4738-933D-14A5D9FCC269}" dt="2025-02-05T04:45:32.220" v="207"/>
          <ac:spMkLst>
            <pc:docMk/>
            <pc:sldMk cId="3439914521" sldId="257"/>
            <ac:spMk id="11" creationId="{7D6DC8FB-8FC7-ECEC-20CF-A27B77DEEF25}"/>
          </ac:spMkLst>
        </pc:spChg>
        <pc:spChg chg="add mod">
          <ac:chgData name="[External] Sheshan Abeysekara" userId="64a8a89b-09f0-4a43-9497-b0fdf8b5f2da" providerId="ADAL" clId="{AB0DE555-D96A-4738-933D-14A5D9FCC269}" dt="2025-02-05T04:39:47.281" v="185" actId="164"/>
          <ac:spMkLst>
            <pc:docMk/>
            <pc:sldMk cId="3439914521" sldId="257"/>
            <ac:spMk id="12" creationId="{26A26699-1EA5-BEA1-97E8-9B39C9A1EF62}"/>
          </ac:spMkLst>
        </pc:spChg>
        <pc:spChg chg="add mod">
          <ac:chgData name="[External] Sheshan Abeysekara" userId="64a8a89b-09f0-4a43-9497-b0fdf8b5f2da" providerId="ADAL" clId="{AB0DE555-D96A-4738-933D-14A5D9FCC269}" dt="2025-02-05T04:39:56.818" v="186" actId="164"/>
          <ac:spMkLst>
            <pc:docMk/>
            <pc:sldMk cId="3439914521" sldId="257"/>
            <ac:spMk id="13" creationId="{0DFF2CC2-4FAC-AB98-CA0B-D609BD0D8902}"/>
          </ac:spMkLst>
        </pc:spChg>
        <pc:spChg chg="add mod">
          <ac:chgData name="[External] Sheshan Abeysekara" userId="64a8a89b-09f0-4a43-9497-b0fdf8b5f2da" providerId="ADAL" clId="{AB0DE555-D96A-4738-933D-14A5D9FCC269}" dt="2025-02-05T04:45:45.721" v="208"/>
          <ac:spMkLst>
            <pc:docMk/>
            <pc:sldMk cId="3439914521" sldId="257"/>
            <ac:spMk id="14" creationId="{B583A428-36B5-1A3C-0ADB-61DC636E7C2F}"/>
          </ac:spMkLst>
        </pc:spChg>
        <pc:grpChg chg="add mod">
          <ac:chgData name="[External] Sheshan Abeysekara" userId="64a8a89b-09f0-4a43-9497-b0fdf8b5f2da" providerId="ADAL" clId="{AB0DE555-D96A-4738-933D-14A5D9FCC269}" dt="2025-02-05T04:39:35.013" v="183" actId="164"/>
          <ac:grpSpMkLst>
            <pc:docMk/>
            <pc:sldMk cId="3439914521" sldId="257"/>
            <ac:grpSpMk id="15" creationId="{D2659EB7-D4B0-EE9C-20A7-FB1BAA671F35}"/>
          </ac:grpSpMkLst>
        </pc:grpChg>
        <pc:grpChg chg="add mod">
          <ac:chgData name="[External] Sheshan Abeysekara" userId="64a8a89b-09f0-4a43-9497-b0fdf8b5f2da" providerId="ADAL" clId="{AB0DE555-D96A-4738-933D-14A5D9FCC269}" dt="2025-02-05T04:39:40.641" v="184" actId="164"/>
          <ac:grpSpMkLst>
            <pc:docMk/>
            <pc:sldMk cId="3439914521" sldId="257"/>
            <ac:grpSpMk id="16" creationId="{92F31275-EE4B-E7A4-F35A-1749114F1171}"/>
          </ac:grpSpMkLst>
        </pc:grpChg>
        <pc:grpChg chg="add mod">
          <ac:chgData name="[External] Sheshan Abeysekara" userId="64a8a89b-09f0-4a43-9497-b0fdf8b5f2da" providerId="ADAL" clId="{AB0DE555-D96A-4738-933D-14A5D9FCC269}" dt="2025-02-05T04:39:47.281" v="185" actId="164"/>
          <ac:grpSpMkLst>
            <pc:docMk/>
            <pc:sldMk cId="3439914521" sldId="257"/>
            <ac:grpSpMk id="17" creationId="{A18623E3-027B-E0CB-3C2C-E4FD1D16A8C0}"/>
          </ac:grpSpMkLst>
        </pc:grpChg>
        <pc:grpChg chg="add mod">
          <ac:chgData name="[External] Sheshan Abeysekara" userId="64a8a89b-09f0-4a43-9497-b0fdf8b5f2da" providerId="ADAL" clId="{AB0DE555-D96A-4738-933D-14A5D9FCC269}" dt="2025-02-05T04:39:56.818" v="186" actId="164"/>
          <ac:grpSpMkLst>
            <pc:docMk/>
            <pc:sldMk cId="3439914521" sldId="257"/>
            <ac:grpSpMk id="18" creationId="{5C1A3B7C-5201-6CE3-EA0B-0C2BE4E1CD8E}"/>
          </ac:grpSpMkLst>
        </pc:grpChg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2026613930" sldId="258"/>
        </pc:sldMkLst>
      </pc:sldChg>
      <pc:sldChg chg="addSp delSp modSp add mod ord">
        <pc:chgData name="[External] Sheshan Abeysekara" userId="64a8a89b-09f0-4a43-9497-b0fdf8b5f2da" providerId="ADAL" clId="{AB0DE555-D96A-4738-933D-14A5D9FCC269}" dt="2025-02-05T04:44:56.783" v="196" actId="20577"/>
        <pc:sldMkLst>
          <pc:docMk/>
          <pc:sldMk cId="3017844696" sldId="258"/>
        </pc:sldMkLst>
        <pc:spChg chg="del">
          <ac:chgData name="[External] Sheshan Abeysekara" userId="64a8a89b-09f0-4a43-9497-b0fdf8b5f2da" providerId="ADAL" clId="{AB0DE555-D96A-4738-933D-14A5D9FCC269}" dt="2025-02-05T04:38:30.238" v="152" actId="478"/>
          <ac:spMkLst>
            <pc:docMk/>
            <pc:sldMk cId="3017844696" sldId="258"/>
            <ac:spMk id="2" creationId="{16BF726E-2786-3240-2BFC-06DB6CC3FD15}"/>
          </ac:spMkLst>
        </pc:spChg>
        <pc:spChg chg="add mod">
          <ac:chgData name="[External] Sheshan Abeysekara" userId="64a8a89b-09f0-4a43-9497-b0fdf8b5f2da" providerId="ADAL" clId="{AB0DE555-D96A-4738-933D-14A5D9FCC269}" dt="2025-02-05T04:42:44.020" v="190" actId="14100"/>
          <ac:spMkLst>
            <pc:docMk/>
            <pc:sldMk cId="3017844696" sldId="258"/>
            <ac:spMk id="3" creationId="{10FC0C9C-3D61-1565-4A00-A68E78079B01}"/>
          </ac:spMkLst>
        </pc:spChg>
        <pc:spChg chg="add mod">
          <ac:chgData name="[External] Sheshan Abeysekara" userId="64a8a89b-09f0-4a43-9497-b0fdf8b5f2da" providerId="ADAL" clId="{AB0DE555-D96A-4738-933D-14A5D9FCC269}" dt="2025-02-05T04:42:26.031" v="188"/>
          <ac:spMkLst>
            <pc:docMk/>
            <pc:sldMk cId="3017844696" sldId="258"/>
            <ac:spMk id="5" creationId="{5009AEA7-4C3D-3742-5E8D-83BAD7CB76D9}"/>
          </ac:spMkLst>
        </pc:spChg>
        <pc:spChg chg="mod">
          <ac:chgData name="[External] Sheshan Abeysekara" userId="64a8a89b-09f0-4a43-9497-b0fdf8b5f2da" providerId="ADAL" clId="{AB0DE555-D96A-4738-933D-14A5D9FCC269}" dt="2025-02-05T04:44:56.783" v="196" actId="20577"/>
          <ac:spMkLst>
            <pc:docMk/>
            <pc:sldMk cId="3017844696" sldId="258"/>
            <ac:spMk id="8" creationId="{2C8121CB-0B70-4371-2D29-9129F4AE362A}"/>
          </ac:spMkLst>
        </pc:spChg>
        <pc:grpChg chg="add mod">
          <ac:chgData name="[External] Sheshan Abeysekara" userId="64a8a89b-09f0-4a43-9497-b0fdf8b5f2da" providerId="ADAL" clId="{AB0DE555-D96A-4738-933D-14A5D9FCC269}" dt="2025-02-05T04:39:22.358" v="182" actId="164"/>
          <ac:grpSpMkLst>
            <pc:docMk/>
            <pc:sldMk cId="3017844696" sldId="258"/>
            <ac:grpSpMk id="10" creationId="{2D921882-3B7A-2022-BC45-C69317574B64}"/>
          </ac:grpSpMkLst>
        </pc:grpChg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312915810" sldId="259"/>
        </pc:sldMkLst>
      </pc:sldChg>
      <pc:sldChg chg="modSp add mod">
        <pc:chgData name="[External] Sheshan Abeysekara" userId="64a8a89b-09f0-4a43-9497-b0fdf8b5f2da" providerId="ADAL" clId="{AB0DE555-D96A-4738-933D-14A5D9FCC269}" dt="2025-02-05T04:45:00.120" v="199" actId="20577"/>
        <pc:sldMkLst>
          <pc:docMk/>
          <pc:sldMk cId="3877111307" sldId="259"/>
        </pc:sldMkLst>
        <pc:spChg chg="mod">
          <ac:chgData name="[External] Sheshan Abeysekara" userId="64a8a89b-09f0-4a43-9497-b0fdf8b5f2da" providerId="ADAL" clId="{AB0DE555-D96A-4738-933D-14A5D9FCC269}" dt="2025-02-05T04:45:00.120" v="199" actId="20577"/>
          <ac:spMkLst>
            <pc:docMk/>
            <pc:sldMk cId="3877111307" sldId="259"/>
            <ac:spMk id="8" creationId="{4E6FE8FB-D960-1228-491F-B1EDA6F82A0C}"/>
          </ac:spMkLst>
        </pc:spChg>
      </pc:sldChg>
      <pc:sldChg chg="modSp add mod">
        <pc:chgData name="[External] Sheshan Abeysekara" userId="64a8a89b-09f0-4a43-9497-b0fdf8b5f2da" providerId="ADAL" clId="{AB0DE555-D96A-4738-933D-14A5D9FCC269}" dt="2025-02-05T04:45:03.154" v="202" actId="20577"/>
        <pc:sldMkLst>
          <pc:docMk/>
          <pc:sldMk cId="1141593087" sldId="260"/>
        </pc:sldMkLst>
        <pc:spChg chg="mod">
          <ac:chgData name="[External] Sheshan Abeysekara" userId="64a8a89b-09f0-4a43-9497-b0fdf8b5f2da" providerId="ADAL" clId="{AB0DE555-D96A-4738-933D-14A5D9FCC269}" dt="2025-02-05T04:45:03.154" v="202" actId="20577"/>
          <ac:spMkLst>
            <pc:docMk/>
            <pc:sldMk cId="1141593087" sldId="260"/>
            <ac:spMk id="8" creationId="{E7B5C946-CAC0-7F61-C304-790558C21436}"/>
          </ac:spMkLst>
        </pc:spChg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4145122718" sldId="260"/>
        </pc:sldMkLst>
      </pc:sldChg>
      <pc:sldChg chg="modSp add mod">
        <pc:chgData name="[External] Sheshan Abeysekara" userId="64a8a89b-09f0-4a43-9497-b0fdf8b5f2da" providerId="ADAL" clId="{AB0DE555-D96A-4738-933D-14A5D9FCC269}" dt="2025-02-05T04:45:06.600" v="205" actId="20577"/>
        <pc:sldMkLst>
          <pc:docMk/>
          <pc:sldMk cId="48941172" sldId="261"/>
        </pc:sldMkLst>
        <pc:spChg chg="mod">
          <ac:chgData name="[External] Sheshan Abeysekara" userId="64a8a89b-09f0-4a43-9497-b0fdf8b5f2da" providerId="ADAL" clId="{AB0DE555-D96A-4738-933D-14A5D9FCC269}" dt="2025-02-05T04:45:06.600" v="205" actId="20577"/>
          <ac:spMkLst>
            <pc:docMk/>
            <pc:sldMk cId="48941172" sldId="261"/>
            <ac:spMk id="8" creationId="{6ECF70DB-06CD-7992-F463-1DAA1C364697}"/>
          </ac:spMkLst>
        </pc:spChg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241878069" sldId="261"/>
        </pc:sldMkLst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1347374126" sldId="262"/>
        </pc:sldMkLst>
      </pc:sldChg>
      <pc:sldChg chg="addSp delSp modSp add del mod ord">
        <pc:chgData name="[External] Sheshan Abeysekara" userId="64a8a89b-09f0-4a43-9497-b0fdf8b5f2da" providerId="ADAL" clId="{AB0DE555-D96A-4738-933D-14A5D9FCC269}" dt="2025-02-05T04:47:04.606" v="223" actId="47"/>
        <pc:sldMkLst>
          <pc:docMk/>
          <pc:sldMk cId="3449151178" sldId="262"/>
        </pc:sldMkLst>
        <pc:spChg chg="del">
          <ac:chgData name="[External] Sheshan Abeysekara" userId="64a8a89b-09f0-4a43-9497-b0fdf8b5f2da" providerId="ADAL" clId="{AB0DE555-D96A-4738-933D-14A5D9FCC269}" dt="2025-02-05T04:46:23.911" v="210" actId="478"/>
          <ac:spMkLst>
            <pc:docMk/>
            <pc:sldMk cId="3449151178" sldId="262"/>
            <ac:spMk id="2" creationId="{6A35C2F7-D3D8-6F46-2BB6-BC6D38F308CC}"/>
          </ac:spMkLst>
        </pc:spChg>
        <pc:spChg chg="mod">
          <ac:chgData name="[External] Sheshan Abeysekara" userId="64a8a89b-09f0-4a43-9497-b0fdf8b5f2da" providerId="ADAL" clId="{AB0DE555-D96A-4738-933D-14A5D9FCC269}" dt="2025-02-05T04:46:38.542" v="214"/>
          <ac:spMkLst>
            <pc:docMk/>
            <pc:sldMk cId="3449151178" sldId="262"/>
            <ac:spMk id="5" creationId="{67D2B1B7-B1DE-6505-A683-ED66802BCDAA}"/>
          </ac:spMkLst>
        </pc:spChg>
        <pc:spChg chg="mod">
          <ac:chgData name="[External] Sheshan Abeysekara" userId="64a8a89b-09f0-4a43-9497-b0fdf8b5f2da" providerId="ADAL" clId="{AB0DE555-D96A-4738-933D-14A5D9FCC269}" dt="2025-02-05T04:46:26.808" v="211" actId="1076"/>
          <ac:spMkLst>
            <pc:docMk/>
            <pc:sldMk cId="3449151178" sldId="262"/>
            <ac:spMk id="7" creationId="{9E83BA97-BF93-6207-2BAE-419DA39BA097}"/>
          </ac:spMkLst>
        </pc:spChg>
        <pc:spChg chg="del">
          <ac:chgData name="[External] Sheshan Abeysekara" userId="64a8a89b-09f0-4a43-9497-b0fdf8b5f2da" providerId="ADAL" clId="{AB0DE555-D96A-4738-933D-14A5D9FCC269}" dt="2025-02-05T04:46:23.911" v="210" actId="478"/>
          <ac:spMkLst>
            <pc:docMk/>
            <pc:sldMk cId="3449151178" sldId="262"/>
            <ac:spMk id="8" creationId="{BD3696BF-5E79-0527-4918-3692956591EC}"/>
          </ac:spMkLst>
        </pc:spChg>
        <pc:spChg chg="mod">
          <ac:chgData name="[External] Sheshan Abeysekara" userId="64a8a89b-09f0-4a43-9497-b0fdf8b5f2da" providerId="ADAL" clId="{AB0DE555-D96A-4738-933D-14A5D9FCC269}" dt="2025-02-05T04:46:38.542" v="214"/>
          <ac:spMkLst>
            <pc:docMk/>
            <pc:sldMk cId="3449151178" sldId="262"/>
            <ac:spMk id="10" creationId="{5A7E3B44-F528-FD45-289F-EDEC185D267D}"/>
          </ac:spMkLst>
        </pc:spChg>
        <pc:grpChg chg="add mod">
          <ac:chgData name="[External] Sheshan Abeysekara" userId="64a8a89b-09f0-4a43-9497-b0fdf8b5f2da" providerId="ADAL" clId="{AB0DE555-D96A-4738-933D-14A5D9FCC269}" dt="2025-02-05T04:46:38.542" v="214"/>
          <ac:grpSpMkLst>
            <pc:docMk/>
            <pc:sldMk cId="3449151178" sldId="262"/>
            <ac:grpSpMk id="3" creationId="{78ED026E-D408-8698-341B-F893DB6ADDF5}"/>
          </ac:grpSpMkLst>
        </pc:grpChg>
      </pc:sldChg>
      <pc:sldChg chg="del">
        <pc:chgData name="[External] Sheshan Abeysekara" userId="64a8a89b-09f0-4a43-9497-b0fdf8b5f2da" providerId="ADAL" clId="{AB0DE555-D96A-4738-933D-14A5D9FCC269}" dt="2025-02-05T04:34:03.438" v="66" actId="47"/>
        <pc:sldMkLst>
          <pc:docMk/>
          <pc:sldMk cId="76089210" sldId="263"/>
        </pc:sldMkLst>
      </pc:sldChg>
      <pc:sldChg chg="add del ord">
        <pc:chgData name="[External] Sheshan Abeysekara" userId="64a8a89b-09f0-4a43-9497-b0fdf8b5f2da" providerId="ADAL" clId="{AB0DE555-D96A-4738-933D-14A5D9FCC269}" dt="2025-02-05T04:47:03.702" v="222" actId="47"/>
        <pc:sldMkLst>
          <pc:docMk/>
          <pc:sldMk cId="3621564799" sldId="263"/>
        </pc:sldMkLst>
      </pc:sldChg>
      <pc:sldChg chg="add del ord">
        <pc:chgData name="[External] Sheshan Abeysekara" userId="64a8a89b-09f0-4a43-9497-b0fdf8b5f2da" providerId="ADAL" clId="{AB0DE555-D96A-4738-933D-14A5D9FCC269}" dt="2025-02-05T04:47:02.959" v="221" actId="47"/>
        <pc:sldMkLst>
          <pc:docMk/>
          <pc:sldMk cId="3876068475" sldId="264"/>
        </pc:sldMkLst>
      </pc:sldChg>
    </pc:docChg>
  </pc:docChgLst>
  <pc:docChgLst>
    <pc:chgData name="[External] Sheshan Abeysekara" userId="64a8a89b-09f0-4a43-9497-b0fdf8b5f2da" providerId="ADAL" clId="{C8716F8C-F9E0-4CED-A9F1-D59BDFD2D3C0}"/>
    <pc:docChg chg="custSel addSld delSld modSld sldOrd">
      <pc:chgData name="[External] Sheshan Abeysekara" userId="64a8a89b-09f0-4a43-9497-b0fdf8b5f2da" providerId="ADAL" clId="{C8716F8C-F9E0-4CED-A9F1-D59BDFD2D3C0}" dt="2025-01-30T11:00:36.894" v="252" actId="478"/>
      <pc:docMkLst>
        <pc:docMk/>
      </pc:docMkLst>
      <pc:sldChg chg="addSp modSp mod modAnim">
        <pc:chgData name="[External] Sheshan Abeysekara" userId="64a8a89b-09f0-4a43-9497-b0fdf8b5f2da" providerId="ADAL" clId="{C8716F8C-F9E0-4CED-A9F1-D59BDFD2D3C0}" dt="2025-01-30T09:47:42.815" v="177" actId="1076"/>
        <pc:sldMkLst>
          <pc:docMk/>
          <pc:sldMk cId="3454280607" sldId="256"/>
        </pc:sldMkLst>
      </pc:sldChg>
      <pc:sldChg chg="modSp mod">
        <pc:chgData name="[External] Sheshan Abeysekara" userId="64a8a89b-09f0-4a43-9497-b0fdf8b5f2da" providerId="ADAL" clId="{C8716F8C-F9E0-4CED-A9F1-D59BDFD2D3C0}" dt="2025-01-30T08:43:30.049" v="71" actId="1076"/>
        <pc:sldMkLst>
          <pc:docMk/>
          <pc:sldMk cId="1339733429" sldId="257"/>
        </pc:sldMkLst>
      </pc:sldChg>
      <pc:sldChg chg="delSp mod modTransition delAnim">
        <pc:chgData name="[External] Sheshan Abeysekara" userId="64a8a89b-09f0-4a43-9497-b0fdf8b5f2da" providerId="ADAL" clId="{C8716F8C-F9E0-4CED-A9F1-D59BDFD2D3C0}" dt="2025-01-30T09:43:35.003" v="121" actId="478"/>
        <pc:sldMkLst>
          <pc:docMk/>
          <pc:sldMk cId="2026613930" sldId="258"/>
        </pc:sldMkLst>
      </pc:sldChg>
      <pc:sldChg chg="addSp delSp modSp mod modTransition modAnim">
        <pc:chgData name="[External] Sheshan Abeysekara" userId="64a8a89b-09f0-4a43-9497-b0fdf8b5f2da" providerId="ADAL" clId="{C8716F8C-F9E0-4CED-A9F1-D59BDFD2D3C0}" dt="2025-01-30T09:44:00.429" v="124"/>
        <pc:sldMkLst>
          <pc:docMk/>
          <pc:sldMk cId="312915810" sldId="259"/>
        </pc:sldMkLst>
      </pc:sldChg>
      <pc:sldChg chg="addSp delSp modSp mod ord delAnim">
        <pc:chgData name="[External] Sheshan Abeysekara" userId="64a8a89b-09f0-4a43-9497-b0fdf8b5f2da" providerId="ADAL" clId="{C8716F8C-F9E0-4CED-A9F1-D59BDFD2D3C0}" dt="2025-01-30T09:39:16.050" v="96" actId="478"/>
        <pc:sldMkLst>
          <pc:docMk/>
          <pc:sldMk cId="4145122718" sldId="260"/>
        </pc:sldMkLst>
      </pc:sldChg>
      <pc:sldChg chg="addSp delSp modSp mod">
        <pc:chgData name="[External] Sheshan Abeysekara" userId="64a8a89b-09f0-4a43-9497-b0fdf8b5f2da" providerId="ADAL" clId="{C8716F8C-F9E0-4CED-A9F1-D59BDFD2D3C0}" dt="2025-01-30T09:39:51.277" v="106" actId="478"/>
        <pc:sldMkLst>
          <pc:docMk/>
          <pc:sldMk cId="241878069" sldId="261"/>
        </pc:sldMkLst>
      </pc:sldChg>
      <pc:sldChg chg="addSp delSp modSp add mod ord delAnim modAnim">
        <pc:chgData name="[External] Sheshan Abeysekara" userId="64a8a89b-09f0-4a43-9497-b0fdf8b5f2da" providerId="ADAL" clId="{C8716F8C-F9E0-4CED-A9F1-D59BDFD2D3C0}" dt="2025-01-30T11:00:36.894" v="252" actId="478"/>
        <pc:sldMkLst>
          <pc:docMk/>
          <pc:sldMk cId="1347374126" sldId="262"/>
        </pc:sldMkLst>
      </pc:sldChg>
      <pc:sldChg chg="add del setBg">
        <pc:chgData name="[External] Sheshan Abeysekara" userId="64a8a89b-09f0-4a43-9497-b0fdf8b5f2da" providerId="ADAL" clId="{C8716F8C-F9E0-4CED-A9F1-D59BDFD2D3C0}" dt="2025-01-30T09:39:23.619" v="98"/>
        <pc:sldMkLst>
          <pc:docMk/>
          <pc:sldMk cId="3121488928" sldId="262"/>
        </pc:sldMkLst>
      </pc:sldChg>
      <pc:sldChg chg="delSp modSp add mod">
        <pc:chgData name="[External] Sheshan Abeysekara" userId="64a8a89b-09f0-4a43-9497-b0fdf8b5f2da" providerId="ADAL" clId="{C8716F8C-F9E0-4CED-A9F1-D59BDFD2D3C0}" dt="2025-01-30T09:40:08.879" v="110" actId="1076"/>
        <pc:sldMkLst>
          <pc:docMk/>
          <pc:sldMk cId="76089210" sldId="263"/>
        </pc:sldMkLst>
      </pc:sldChg>
      <pc:sldChg chg="add del setBg">
        <pc:chgData name="[External] Sheshan Abeysekara" userId="64a8a89b-09f0-4a43-9497-b0fdf8b5f2da" providerId="ADAL" clId="{C8716F8C-F9E0-4CED-A9F1-D59BDFD2D3C0}" dt="2025-01-30T10:42:35.272" v="179" actId="2696"/>
        <pc:sldMkLst>
          <pc:docMk/>
          <pc:sldMk cId="88744070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EE2AF-0AC8-40A6-8427-F5BCE0C08410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4A850-34A9-4006-BE39-FFAE44F27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3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4A850-34A9-4006-BE39-FFAE44F275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7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CA0D4-81E9-4455-EF25-9CE83A61A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8B264-8A80-B8CB-8BBB-F97B07441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D9D6F-A613-DA66-CFA5-F2350197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0D4D8-6853-A34C-EE69-D82744A1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A0D59-F7E8-A00D-DF8B-401577DB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5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741C-24B8-731D-2F23-611BF08D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92DB3-3276-1459-A25D-61F499409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398C9-7E33-6AAD-4015-3217985D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6FD93-07F7-A249-1B9E-2903B487D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68357-BBD7-1142-0555-8CFF756E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1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AF9AD-FCE3-7427-87FD-527B8D682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5992F-4072-FB2A-8F35-5C53DE55A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7D6FC-8AD5-A7DA-F617-7E4A212D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E73A0-E12B-F723-976E-33F21127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1D3DF-6013-E456-ECE3-2CEA5845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B561-45B5-0C34-8510-FEF07C3B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AF8F7-3E65-13B2-C7AE-774ACCDC0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470C-37C2-579E-9DAE-0DC8C56D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9AAD3-BB7D-19CA-1FAA-BC488D37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CC0E0-5D27-C7F1-CE93-6E2C7DB93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2D852-0505-4A41-2CD6-8FEA8B1B2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83889-B424-CFE7-1929-965CBEA94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6236E-AFB8-98B9-65A1-928AFEFC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712FF-4AB4-81E4-BC8A-5F3F7E8C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89A02-B09C-B758-0F43-58923FCE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8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5965A-BA62-43F4-8FE6-78AE601E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9137F-2C68-5315-5B2C-7BB92C44C4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BC70A-A0C5-3725-2FCD-CBD4A69CA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95B2F-6003-4C2E-9B3F-DA41BE85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21E06-C40F-D357-6D2C-EB975EF55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85A85-93F2-C005-BE12-9FD5932A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2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547C0-316F-CADE-1257-01931F08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BB07-B928-6A93-5692-C4B124F3E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E6D98-851A-6894-EF66-48530CE8A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FB1FD-8DCF-780A-959F-309ED50A7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E17035-A7AF-E40D-222A-B90176DFF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25E22A-D9F5-ECD8-6B5C-77D26ACD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49C95-638A-6013-DD7A-BC78BDD4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AC1A2-68D2-F8D1-D516-0DCDDFFE0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3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5C48-956D-5C3E-64AC-EEF575A9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3197E-FF8E-8581-F58D-CB79BB07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94110-B2BB-F3C5-5FED-062CC6660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FFAF-EBFE-66D3-2105-3CFFE0CF7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672338-6C46-AF8C-C358-D59FD50F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BC265E-BE52-0CCE-4CD3-BAEE73734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DB1BA-C52C-551D-783B-A12957035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6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84E9-8966-BC34-4946-CBE7F602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F9605-C2C5-CC91-B69F-605C11FC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0C9EA-C76F-2489-DC7C-F0ED26A3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8EB42-4BC3-9D3B-EC87-1AD55C33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96554-C918-83E6-312B-8CDB741B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49B4D-68AE-2653-7965-7FE1A361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8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2078-61C4-EE8A-448B-E79DF99E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21173-56FD-1BF7-5A44-349439BD9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1CC9C-35DB-781C-4DA4-4EA0BCF7D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D541A-FBE6-C613-0863-D70480F2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B88C1-EFAA-743A-5A41-1446D8CD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2997B-3F6F-95E5-A5C7-E577D431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1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268F21-C955-08A1-D039-56AF869CE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63D1B-83A0-D49F-F841-9E3031C24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A3FA2-B25E-75A8-1D9B-690602809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BB403B-4D94-49E6-90E3-165D10690C51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76C87-1399-5F34-80DC-22E81AC14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FA981-3EB0-D232-6545-A26C76A10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086AEF-7FE4-4F83-8A27-F8DF523C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B0104">
                <a:lumMod val="100000"/>
              </a:srgbClr>
            </a:gs>
            <a:gs pos="88000">
              <a:srgbClr val="78132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DEFA78-99A0-5D12-BADB-DAEFCAC50584}"/>
              </a:ext>
            </a:extLst>
          </p:cNvPr>
          <p:cNvSpPr/>
          <p:nvPr/>
        </p:nvSpPr>
        <p:spPr>
          <a:xfrm>
            <a:off x="0" y="0"/>
            <a:ext cx="12192000" cy="1232034"/>
          </a:xfrm>
          <a:prstGeom prst="rect">
            <a:avLst/>
          </a:prstGeom>
          <a:gradFill flip="none" rotWithShape="1">
            <a:gsLst>
              <a:gs pos="53000">
                <a:srgbClr val="006094"/>
              </a:gs>
              <a:gs pos="0">
                <a:srgbClr val="004165"/>
              </a:gs>
              <a:gs pos="100000">
                <a:srgbClr val="00416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D6E574-8282-2CD5-B38A-B0AACD9BFC99}"/>
              </a:ext>
            </a:extLst>
          </p:cNvPr>
          <p:cNvSpPr txBox="1"/>
          <p:nvPr/>
        </p:nvSpPr>
        <p:spPr>
          <a:xfrm>
            <a:off x="3484345" y="254514"/>
            <a:ext cx="8178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rgbClr val="F2DF74"/>
                </a:solidFill>
                <a:latin typeface="Montserrat" pitchFamily="2" charset="0"/>
              </a:rPr>
              <a:t>PIM TOASTMASTERS CLUB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21402384-1A09-0E7B-111A-6332D8E5E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5" y="450864"/>
            <a:ext cx="1882632" cy="3767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C20E95-679C-3510-F2F7-65346D2CBEED}"/>
              </a:ext>
            </a:extLst>
          </p:cNvPr>
          <p:cNvSpPr txBox="1"/>
          <p:nvPr/>
        </p:nvSpPr>
        <p:spPr>
          <a:xfrm>
            <a:off x="870495" y="1601641"/>
            <a:ext cx="537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0"/>
              </a:rPr>
              <a:t>TABLE TOPICS SESSION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4B8386-F545-E39B-BCF6-8E8F07886F8B}"/>
              </a:ext>
            </a:extLst>
          </p:cNvPr>
          <p:cNvSpPr txBox="1"/>
          <p:nvPr/>
        </p:nvSpPr>
        <p:spPr>
          <a:xfrm>
            <a:off x="963559" y="2346183"/>
            <a:ext cx="10102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Taking on this role improves confidence and impromptu speaking skills.</a:t>
            </a:r>
            <a:endParaRPr lang="en-US" sz="2400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6071BF-2730-E09C-F14B-28926840BFA9}"/>
              </a:ext>
            </a:extLst>
          </p:cNvPr>
          <p:cNvSpPr txBox="1"/>
          <p:nvPr/>
        </p:nvSpPr>
        <p:spPr>
          <a:xfrm>
            <a:off x="963560" y="3680820"/>
            <a:ext cx="101021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Table Topics® is a long-standing Toastmasters tradition intended to help members develop their ability to organize their thoughts quickly and respond to an impromptu question or topic.</a:t>
            </a:r>
          </a:p>
          <a:p>
            <a:endParaRPr lang="en-US" b="0" i="0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-Regular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Table Topics typically begins after the prepared speech presentations.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The Toastmaster will introduce the </a:t>
            </a:r>
            <a:r>
              <a:rPr lang="en-US" b="1" i="0" dirty="0" err="1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Topicsmaster</a:t>
            </a:r>
            <a:r>
              <a:rPr lang="en-US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, who will give a brief description of Table Topics and then call on respondents at random.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Your response should express your thoughts clearly and succinctly, lasting one to two minutes.</a:t>
            </a:r>
            <a:endParaRPr lang="en-US" b="1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806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B0104">
                <a:lumMod val="100000"/>
              </a:srgbClr>
            </a:gs>
            <a:gs pos="88000">
              <a:srgbClr val="781327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DEE6D6-C1A3-4948-5651-CFE5B5164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8F34CF-3A97-15FC-2154-0438BDEF444F}"/>
              </a:ext>
            </a:extLst>
          </p:cNvPr>
          <p:cNvSpPr/>
          <p:nvPr/>
        </p:nvSpPr>
        <p:spPr>
          <a:xfrm>
            <a:off x="0" y="0"/>
            <a:ext cx="12192000" cy="1232034"/>
          </a:xfrm>
          <a:prstGeom prst="rect">
            <a:avLst/>
          </a:prstGeom>
          <a:gradFill flip="none" rotWithShape="1">
            <a:gsLst>
              <a:gs pos="53000">
                <a:srgbClr val="006094"/>
              </a:gs>
              <a:gs pos="0">
                <a:srgbClr val="004165"/>
              </a:gs>
              <a:gs pos="100000">
                <a:srgbClr val="00416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FCCC52-5750-10A4-E261-46A830D4F9BB}"/>
              </a:ext>
            </a:extLst>
          </p:cNvPr>
          <p:cNvSpPr txBox="1"/>
          <p:nvPr/>
        </p:nvSpPr>
        <p:spPr>
          <a:xfrm>
            <a:off x="3484345" y="254514"/>
            <a:ext cx="8178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rgbClr val="F2DF74"/>
                </a:solidFill>
                <a:latin typeface="Montserrat" pitchFamily="2" charset="0"/>
              </a:rPr>
              <a:t>PIM TOASTMASTERS CLUB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9B4EE3E8-31BA-479D-02F9-353F1E927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5" y="450864"/>
            <a:ext cx="1882632" cy="3767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7E4415-B338-76D7-C240-6550E98E67BC}"/>
              </a:ext>
            </a:extLst>
          </p:cNvPr>
          <p:cNvSpPr txBox="1"/>
          <p:nvPr/>
        </p:nvSpPr>
        <p:spPr>
          <a:xfrm>
            <a:off x="870495" y="1601641"/>
            <a:ext cx="537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0"/>
              </a:rPr>
              <a:t>TABLE TOPICS SESSION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2659EB7-D4B0-EE9C-20A7-FB1BAA671F35}"/>
              </a:ext>
            </a:extLst>
          </p:cNvPr>
          <p:cNvGrpSpPr/>
          <p:nvPr/>
        </p:nvGrpSpPr>
        <p:grpSpPr>
          <a:xfrm>
            <a:off x="1463039" y="2565648"/>
            <a:ext cx="1896177" cy="1963554"/>
            <a:chOff x="1463039" y="2565648"/>
            <a:chExt cx="1896177" cy="19635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3FE0D9C-94C4-273C-00FD-3DB633274E9F}"/>
                </a:ext>
              </a:extLst>
            </p:cNvPr>
            <p:cNvSpPr/>
            <p:nvPr/>
          </p:nvSpPr>
          <p:spPr>
            <a:xfrm>
              <a:off x="1463039" y="2565648"/>
              <a:ext cx="1896177" cy="196355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>
              <a:hlinkClick r:id="rId4" action="ppaction://hlinksldjump"/>
              <a:extLst>
                <a:ext uri="{FF2B5EF4-FFF2-40B4-BE49-F238E27FC236}">
                  <a16:creationId xmlns:a16="http://schemas.microsoft.com/office/drawing/2014/main" id="{4CA9D842-F298-CEE4-0F66-EE392B56FAD6}"/>
                </a:ext>
              </a:extLst>
            </p:cNvPr>
            <p:cNvSpPr txBox="1"/>
            <p:nvPr/>
          </p:nvSpPr>
          <p:spPr>
            <a:xfrm>
              <a:off x="1491771" y="2627369"/>
              <a:ext cx="1837392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0" i="0" dirty="0">
                  <a:solidFill>
                    <a:srgbClr val="F2DF7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-Regular"/>
                </a:rPr>
                <a:t>01</a:t>
              </a:r>
              <a:endParaRPr lang="en-US" sz="11500" b="1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2F31275-EE4B-E7A4-F35A-1749114F1171}"/>
              </a:ext>
            </a:extLst>
          </p:cNvPr>
          <p:cNvGrpSpPr/>
          <p:nvPr/>
        </p:nvGrpSpPr>
        <p:grpSpPr>
          <a:xfrm>
            <a:off x="3740641" y="4124941"/>
            <a:ext cx="2024090" cy="1963554"/>
            <a:chOff x="3740641" y="4124941"/>
            <a:chExt cx="2024090" cy="196355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A6A4DC-D911-2163-7697-0F61E9568715}"/>
                </a:ext>
              </a:extLst>
            </p:cNvPr>
            <p:cNvSpPr/>
            <p:nvPr/>
          </p:nvSpPr>
          <p:spPr>
            <a:xfrm>
              <a:off x="3740641" y="4124941"/>
              <a:ext cx="2024090" cy="196355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hlinkClick r:id="rId5" action="ppaction://hlinksldjump"/>
              <a:extLst>
                <a:ext uri="{FF2B5EF4-FFF2-40B4-BE49-F238E27FC236}">
                  <a16:creationId xmlns:a16="http://schemas.microsoft.com/office/drawing/2014/main" id="{34A3D252-1A58-1279-569D-80E359BF90A3}"/>
                </a:ext>
              </a:extLst>
            </p:cNvPr>
            <p:cNvSpPr txBox="1"/>
            <p:nvPr/>
          </p:nvSpPr>
          <p:spPr>
            <a:xfrm>
              <a:off x="3769373" y="4186662"/>
              <a:ext cx="1995358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0" i="0" dirty="0">
                  <a:solidFill>
                    <a:srgbClr val="F2DF7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-Regular"/>
                </a:rPr>
                <a:t>02</a:t>
              </a:r>
              <a:endParaRPr lang="en-US" sz="11500" b="1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8623E3-027B-E0CB-3C2C-E4FD1D16A8C0}"/>
              </a:ext>
            </a:extLst>
          </p:cNvPr>
          <p:cNvGrpSpPr/>
          <p:nvPr/>
        </p:nvGrpSpPr>
        <p:grpSpPr>
          <a:xfrm>
            <a:off x="6146156" y="2565648"/>
            <a:ext cx="2052820" cy="1963554"/>
            <a:chOff x="6146156" y="2565648"/>
            <a:chExt cx="2052820" cy="1963554"/>
          </a:xfrm>
        </p:grpSpPr>
        <p:sp>
          <p:nvSpPr>
            <p:cNvPr id="11" name="Rectangle 10">
              <a:hlinkClick r:id="rId6" action="ppaction://hlinksldjump"/>
              <a:extLst>
                <a:ext uri="{FF2B5EF4-FFF2-40B4-BE49-F238E27FC236}">
                  <a16:creationId xmlns:a16="http://schemas.microsoft.com/office/drawing/2014/main" id="{7D6DC8FB-8FC7-ECEC-20CF-A27B77DEEF25}"/>
                </a:ext>
              </a:extLst>
            </p:cNvPr>
            <p:cNvSpPr/>
            <p:nvPr/>
          </p:nvSpPr>
          <p:spPr>
            <a:xfrm>
              <a:off x="6146156" y="2565648"/>
              <a:ext cx="1995358" cy="196355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6A26699-1EA5-BEA1-97E8-9B39C9A1EF62}"/>
                </a:ext>
              </a:extLst>
            </p:cNvPr>
            <p:cNvSpPr txBox="1"/>
            <p:nvPr/>
          </p:nvSpPr>
          <p:spPr>
            <a:xfrm>
              <a:off x="6174887" y="2627369"/>
              <a:ext cx="2024089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0" i="0" dirty="0">
                  <a:solidFill>
                    <a:srgbClr val="F2DF7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-Regular"/>
                </a:rPr>
                <a:t>03</a:t>
              </a:r>
              <a:endParaRPr lang="en-US" sz="11500" b="1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1A3B7C-5201-6CE3-EA0B-0C2BE4E1CD8E}"/>
              </a:ext>
            </a:extLst>
          </p:cNvPr>
          <p:cNvGrpSpPr/>
          <p:nvPr/>
        </p:nvGrpSpPr>
        <p:grpSpPr>
          <a:xfrm>
            <a:off x="8494207" y="4063220"/>
            <a:ext cx="2179514" cy="1963554"/>
            <a:chOff x="8494207" y="4063220"/>
            <a:chExt cx="2179514" cy="196355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DFF2CC2-4FAC-AB98-CA0B-D609BD0D8902}"/>
                </a:ext>
              </a:extLst>
            </p:cNvPr>
            <p:cNvSpPr/>
            <p:nvPr/>
          </p:nvSpPr>
          <p:spPr>
            <a:xfrm>
              <a:off x="8494207" y="4063220"/>
              <a:ext cx="2179514" cy="196355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hlinkClick r:id="rId7" action="ppaction://hlinksldjump"/>
              <a:extLst>
                <a:ext uri="{FF2B5EF4-FFF2-40B4-BE49-F238E27FC236}">
                  <a16:creationId xmlns:a16="http://schemas.microsoft.com/office/drawing/2014/main" id="{B583A428-36B5-1A3C-0ADB-61DC636E7C2F}"/>
                </a:ext>
              </a:extLst>
            </p:cNvPr>
            <p:cNvSpPr txBox="1"/>
            <p:nvPr/>
          </p:nvSpPr>
          <p:spPr>
            <a:xfrm>
              <a:off x="8522939" y="4124941"/>
              <a:ext cx="2150782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500" b="0" i="0" dirty="0">
                  <a:solidFill>
                    <a:srgbClr val="F2DF7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-Regular"/>
                </a:rPr>
                <a:t>04</a:t>
              </a:r>
              <a:endParaRPr lang="en-US" sz="11500" b="1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99145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B0104">
                <a:lumMod val="100000"/>
              </a:srgbClr>
            </a:gs>
            <a:gs pos="88000">
              <a:srgbClr val="781327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146D14-A8C2-7327-AB4C-7E688EB57C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96732D3-86EB-7B75-0565-EF3C01942A2D}"/>
              </a:ext>
            </a:extLst>
          </p:cNvPr>
          <p:cNvSpPr/>
          <p:nvPr/>
        </p:nvSpPr>
        <p:spPr>
          <a:xfrm>
            <a:off x="0" y="0"/>
            <a:ext cx="12192000" cy="1232034"/>
          </a:xfrm>
          <a:prstGeom prst="rect">
            <a:avLst/>
          </a:prstGeom>
          <a:gradFill flip="none" rotWithShape="1">
            <a:gsLst>
              <a:gs pos="53000">
                <a:srgbClr val="006094"/>
              </a:gs>
              <a:gs pos="0">
                <a:srgbClr val="004165"/>
              </a:gs>
              <a:gs pos="100000">
                <a:srgbClr val="00416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AC38A7-9745-D375-AFB9-96201B0B6D5E}"/>
              </a:ext>
            </a:extLst>
          </p:cNvPr>
          <p:cNvSpPr txBox="1"/>
          <p:nvPr/>
        </p:nvSpPr>
        <p:spPr>
          <a:xfrm>
            <a:off x="3484345" y="254514"/>
            <a:ext cx="8178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rgbClr val="F2DF74"/>
                </a:solidFill>
                <a:latin typeface="Montserrat" pitchFamily="2" charset="0"/>
              </a:rPr>
              <a:t>PIM TOASTMASTERS CLUB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31B9B4B4-19C8-7DCA-9B9A-2879128EC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5" y="450864"/>
            <a:ext cx="1882632" cy="3767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530FBF-2401-88D3-3AA7-83B662DA3C85}"/>
              </a:ext>
            </a:extLst>
          </p:cNvPr>
          <p:cNvSpPr txBox="1"/>
          <p:nvPr/>
        </p:nvSpPr>
        <p:spPr>
          <a:xfrm>
            <a:off x="870495" y="1601641"/>
            <a:ext cx="537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0"/>
              </a:rPr>
              <a:t>TABLE TOPICS SESSION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8121CB-0B70-4371-2D29-9129F4AE362A}"/>
              </a:ext>
            </a:extLst>
          </p:cNvPr>
          <p:cNvSpPr txBox="1"/>
          <p:nvPr/>
        </p:nvSpPr>
        <p:spPr>
          <a:xfrm>
            <a:off x="870495" y="3515628"/>
            <a:ext cx="10102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&lt;SPEECH TITLE 01&gt;</a:t>
            </a:r>
            <a:endParaRPr lang="en-US" sz="5400" b="1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921882-3B7A-2022-BC45-C69317574B64}"/>
              </a:ext>
            </a:extLst>
          </p:cNvPr>
          <p:cNvGrpSpPr/>
          <p:nvPr/>
        </p:nvGrpSpPr>
        <p:grpSpPr>
          <a:xfrm>
            <a:off x="9933272" y="5900286"/>
            <a:ext cx="1645920" cy="703200"/>
            <a:chOff x="9933272" y="5900286"/>
            <a:chExt cx="1645920" cy="703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0FC0C9C-3D61-1565-4A00-A68E78079B01}"/>
                </a:ext>
              </a:extLst>
            </p:cNvPr>
            <p:cNvSpPr/>
            <p:nvPr/>
          </p:nvSpPr>
          <p:spPr>
            <a:xfrm>
              <a:off x="9933272" y="5900286"/>
              <a:ext cx="1645920" cy="703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hlinkClick r:id="rId3" action="ppaction://hlinksldjump"/>
              <a:extLst>
                <a:ext uri="{FF2B5EF4-FFF2-40B4-BE49-F238E27FC236}">
                  <a16:creationId xmlns:a16="http://schemas.microsoft.com/office/drawing/2014/main" id="{5009AEA7-4C3D-3742-5E8D-83BAD7CB76D9}"/>
                </a:ext>
              </a:extLst>
            </p:cNvPr>
            <p:cNvSpPr txBox="1"/>
            <p:nvPr/>
          </p:nvSpPr>
          <p:spPr>
            <a:xfrm>
              <a:off x="10033137" y="6051831"/>
              <a:ext cx="14507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Montserrat" pitchFamily="2" charset="0"/>
                </a:rPr>
                <a:t>GO 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78446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B0104">
                <a:lumMod val="100000"/>
              </a:srgbClr>
            </a:gs>
            <a:gs pos="88000">
              <a:srgbClr val="781327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1BD3D8-9D8F-45A8-16AB-2709EB512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97B52D8-5F6E-BD58-C4C3-678D00A9A278}"/>
              </a:ext>
            </a:extLst>
          </p:cNvPr>
          <p:cNvSpPr/>
          <p:nvPr/>
        </p:nvSpPr>
        <p:spPr>
          <a:xfrm>
            <a:off x="0" y="0"/>
            <a:ext cx="12192000" cy="1232034"/>
          </a:xfrm>
          <a:prstGeom prst="rect">
            <a:avLst/>
          </a:prstGeom>
          <a:gradFill flip="none" rotWithShape="1">
            <a:gsLst>
              <a:gs pos="53000">
                <a:srgbClr val="006094"/>
              </a:gs>
              <a:gs pos="0">
                <a:srgbClr val="004165"/>
              </a:gs>
              <a:gs pos="100000">
                <a:srgbClr val="00416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DE65CF-F013-C20B-F371-5A1293AA523F}"/>
              </a:ext>
            </a:extLst>
          </p:cNvPr>
          <p:cNvSpPr txBox="1"/>
          <p:nvPr/>
        </p:nvSpPr>
        <p:spPr>
          <a:xfrm>
            <a:off x="3484345" y="254514"/>
            <a:ext cx="8178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rgbClr val="F2DF74"/>
                </a:solidFill>
                <a:latin typeface="Montserrat" pitchFamily="2" charset="0"/>
              </a:rPr>
              <a:t>PIM TOASTMASTERS CLUB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D2B3F454-6B76-E573-39E2-C69C113CF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5" y="450864"/>
            <a:ext cx="1882632" cy="3767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787C49-E392-A4B3-FD67-FDF30FF15CDC}"/>
              </a:ext>
            </a:extLst>
          </p:cNvPr>
          <p:cNvSpPr txBox="1"/>
          <p:nvPr/>
        </p:nvSpPr>
        <p:spPr>
          <a:xfrm>
            <a:off x="870495" y="1601641"/>
            <a:ext cx="537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0"/>
              </a:rPr>
              <a:t>TABLE TOPICS SESSION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FE8FB-D960-1228-491F-B1EDA6F82A0C}"/>
              </a:ext>
            </a:extLst>
          </p:cNvPr>
          <p:cNvSpPr txBox="1"/>
          <p:nvPr/>
        </p:nvSpPr>
        <p:spPr>
          <a:xfrm>
            <a:off x="870495" y="3515628"/>
            <a:ext cx="10102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&lt;SPEECH TITLE 02&gt;</a:t>
            </a:r>
            <a:endParaRPr lang="en-US" sz="5400" b="1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C6F32C-3635-BE9B-4CDE-289A65B9A71A}"/>
              </a:ext>
            </a:extLst>
          </p:cNvPr>
          <p:cNvGrpSpPr/>
          <p:nvPr/>
        </p:nvGrpSpPr>
        <p:grpSpPr>
          <a:xfrm>
            <a:off x="9933272" y="5900286"/>
            <a:ext cx="1645920" cy="703200"/>
            <a:chOff x="9933272" y="5900286"/>
            <a:chExt cx="1645920" cy="703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699D29-75F3-5D2B-3254-090B28E2108C}"/>
                </a:ext>
              </a:extLst>
            </p:cNvPr>
            <p:cNvSpPr/>
            <p:nvPr/>
          </p:nvSpPr>
          <p:spPr>
            <a:xfrm>
              <a:off x="9933272" y="5900286"/>
              <a:ext cx="1645920" cy="703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hlinkClick r:id="rId3" action="ppaction://hlinksldjump"/>
              <a:extLst>
                <a:ext uri="{FF2B5EF4-FFF2-40B4-BE49-F238E27FC236}">
                  <a16:creationId xmlns:a16="http://schemas.microsoft.com/office/drawing/2014/main" id="{C83E482C-1BCA-AD63-3AC0-61A479BD5508}"/>
                </a:ext>
              </a:extLst>
            </p:cNvPr>
            <p:cNvSpPr txBox="1"/>
            <p:nvPr/>
          </p:nvSpPr>
          <p:spPr>
            <a:xfrm>
              <a:off x="10033137" y="6051831"/>
              <a:ext cx="14507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Montserrat" pitchFamily="2" charset="0"/>
                </a:rPr>
                <a:t>GO 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71113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B0104">
                <a:lumMod val="100000"/>
              </a:srgbClr>
            </a:gs>
            <a:gs pos="88000">
              <a:srgbClr val="781327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502541-F91E-FD0E-C504-AB9DD04DB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8E79EBD-E980-D072-4552-72C9FBFECB34}"/>
              </a:ext>
            </a:extLst>
          </p:cNvPr>
          <p:cNvSpPr/>
          <p:nvPr/>
        </p:nvSpPr>
        <p:spPr>
          <a:xfrm>
            <a:off x="0" y="0"/>
            <a:ext cx="12192000" cy="1232034"/>
          </a:xfrm>
          <a:prstGeom prst="rect">
            <a:avLst/>
          </a:prstGeom>
          <a:gradFill flip="none" rotWithShape="1">
            <a:gsLst>
              <a:gs pos="53000">
                <a:srgbClr val="006094"/>
              </a:gs>
              <a:gs pos="0">
                <a:srgbClr val="004165"/>
              </a:gs>
              <a:gs pos="100000">
                <a:srgbClr val="00416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0A80C-CE43-8C98-CBAA-A0FAFF6D8971}"/>
              </a:ext>
            </a:extLst>
          </p:cNvPr>
          <p:cNvSpPr txBox="1"/>
          <p:nvPr/>
        </p:nvSpPr>
        <p:spPr>
          <a:xfrm>
            <a:off x="3484345" y="254514"/>
            <a:ext cx="8178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rgbClr val="F2DF74"/>
                </a:solidFill>
                <a:latin typeface="Montserrat" pitchFamily="2" charset="0"/>
              </a:rPr>
              <a:t>PIM TOASTMASTERS CLUB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23819B44-20A6-FC57-90FE-C16371D12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5" y="450864"/>
            <a:ext cx="1882632" cy="3767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3FE7D3-08CD-D81C-835B-6BFF90716F01}"/>
              </a:ext>
            </a:extLst>
          </p:cNvPr>
          <p:cNvSpPr txBox="1"/>
          <p:nvPr/>
        </p:nvSpPr>
        <p:spPr>
          <a:xfrm>
            <a:off x="870495" y="1601641"/>
            <a:ext cx="537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0"/>
              </a:rPr>
              <a:t>TABLE TOPICS SESSION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B5C946-CAC0-7F61-C304-790558C21436}"/>
              </a:ext>
            </a:extLst>
          </p:cNvPr>
          <p:cNvSpPr txBox="1"/>
          <p:nvPr/>
        </p:nvSpPr>
        <p:spPr>
          <a:xfrm>
            <a:off x="870495" y="3515628"/>
            <a:ext cx="10102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&lt;SPEECH TITLE 03&gt;</a:t>
            </a:r>
            <a:endParaRPr lang="en-US" sz="5400" b="1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CB22B5F-06D6-0C8E-3F7F-6C001567E77D}"/>
              </a:ext>
            </a:extLst>
          </p:cNvPr>
          <p:cNvGrpSpPr/>
          <p:nvPr/>
        </p:nvGrpSpPr>
        <p:grpSpPr>
          <a:xfrm>
            <a:off x="9933272" y="5900286"/>
            <a:ext cx="1645920" cy="703200"/>
            <a:chOff x="9933272" y="5900286"/>
            <a:chExt cx="1645920" cy="703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B49C3AD-579C-2445-B77B-FBD3F756DEED}"/>
                </a:ext>
              </a:extLst>
            </p:cNvPr>
            <p:cNvSpPr/>
            <p:nvPr/>
          </p:nvSpPr>
          <p:spPr>
            <a:xfrm>
              <a:off x="9933272" y="5900286"/>
              <a:ext cx="1645920" cy="703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hlinkClick r:id="rId3" action="ppaction://hlinksldjump"/>
              <a:extLst>
                <a:ext uri="{FF2B5EF4-FFF2-40B4-BE49-F238E27FC236}">
                  <a16:creationId xmlns:a16="http://schemas.microsoft.com/office/drawing/2014/main" id="{DFC74BBA-EAAD-1A58-1F12-EAD9D3DC7132}"/>
                </a:ext>
              </a:extLst>
            </p:cNvPr>
            <p:cNvSpPr txBox="1"/>
            <p:nvPr/>
          </p:nvSpPr>
          <p:spPr>
            <a:xfrm>
              <a:off x="10033137" y="6051831"/>
              <a:ext cx="14507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Montserrat" pitchFamily="2" charset="0"/>
                </a:rPr>
                <a:t>GO 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15930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3B0104">
                <a:lumMod val="100000"/>
              </a:srgbClr>
            </a:gs>
            <a:gs pos="88000">
              <a:srgbClr val="781327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B63B47-5E20-AB1D-BBB0-299AE02D9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2C6406-8B90-D133-889C-B36591AF2847}"/>
              </a:ext>
            </a:extLst>
          </p:cNvPr>
          <p:cNvSpPr/>
          <p:nvPr/>
        </p:nvSpPr>
        <p:spPr>
          <a:xfrm>
            <a:off x="0" y="0"/>
            <a:ext cx="12192000" cy="1232034"/>
          </a:xfrm>
          <a:prstGeom prst="rect">
            <a:avLst/>
          </a:prstGeom>
          <a:gradFill flip="none" rotWithShape="1">
            <a:gsLst>
              <a:gs pos="53000">
                <a:srgbClr val="006094"/>
              </a:gs>
              <a:gs pos="0">
                <a:srgbClr val="004165"/>
              </a:gs>
              <a:gs pos="100000">
                <a:srgbClr val="00416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DA02AF-5178-CDE1-B320-9E6A28EA6F77}"/>
              </a:ext>
            </a:extLst>
          </p:cNvPr>
          <p:cNvSpPr txBox="1"/>
          <p:nvPr/>
        </p:nvSpPr>
        <p:spPr>
          <a:xfrm>
            <a:off x="3484345" y="254514"/>
            <a:ext cx="8178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rgbClr val="F2DF74"/>
                </a:solidFill>
                <a:latin typeface="Montserrat" pitchFamily="2" charset="0"/>
              </a:rPr>
              <a:t>PIM TOASTMASTERS CLUB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2D297DA0-C3BE-92C9-E9A3-50EDCA73C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5" y="450864"/>
            <a:ext cx="1882632" cy="3767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7E71B2-19E3-8BC5-B9A1-78547B88C908}"/>
              </a:ext>
            </a:extLst>
          </p:cNvPr>
          <p:cNvSpPr txBox="1"/>
          <p:nvPr/>
        </p:nvSpPr>
        <p:spPr>
          <a:xfrm>
            <a:off x="870495" y="1601641"/>
            <a:ext cx="537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0"/>
              </a:rPr>
              <a:t>TABLE TOPICS SESSION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CF70DB-06CD-7992-F463-1DAA1C364697}"/>
              </a:ext>
            </a:extLst>
          </p:cNvPr>
          <p:cNvSpPr txBox="1"/>
          <p:nvPr/>
        </p:nvSpPr>
        <p:spPr>
          <a:xfrm>
            <a:off x="870495" y="3515628"/>
            <a:ext cx="10102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0" dirty="0">
                <a:solidFill>
                  <a:srgbClr val="F2DF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-Regular"/>
              </a:rPr>
              <a:t>&lt;SPEECH TITLE 04&gt;</a:t>
            </a:r>
            <a:endParaRPr lang="en-US" sz="5400" b="1" dirty="0">
              <a:solidFill>
                <a:srgbClr val="F2DF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A2E996-2D04-6D64-E863-399614AF1B39}"/>
              </a:ext>
            </a:extLst>
          </p:cNvPr>
          <p:cNvGrpSpPr/>
          <p:nvPr/>
        </p:nvGrpSpPr>
        <p:grpSpPr>
          <a:xfrm>
            <a:off x="9933272" y="5900286"/>
            <a:ext cx="1645920" cy="703200"/>
            <a:chOff x="9933272" y="5900286"/>
            <a:chExt cx="1645920" cy="703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69FDF93-EA16-9FB4-1F88-B1E44EFAB86C}"/>
                </a:ext>
              </a:extLst>
            </p:cNvPr>
            <p:cNvSpPr/>
            <p:nvPr/>
          </p:nvSpPr>
          <p:spPr>
            <a:xfrm>
              <a:off x="9933272" y="5900286"/>
              <a:ext cx="1645920" cy="7032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hlinkClick r:id="rId3" action="ppaction://hlinksldjump"/>
              <a:extLst>
                <a:ext uri="{FF2B5EF4-FFF2-40B4-BE49-F238E27FC236}">
                  <a16:creationId xmlns:a16="http://schemas.microsoft.com/office/drawing/2014/main" id="{4B753371-D701-A573-DD44-174C63687AF7}"/>
                </a:ext>
              </a:extLst>
            </p:cNvPr>
            <p:cNvSpPr txBox="1"/>
            <p:nvPr/>
          </p:nvSpPr>
          <p:spPr>
            <a:xfrm>
              <a:off x="10033137" y="6051831"/>
              <a:ext cx="14507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Montserrat" pitchFamily="2" charset="0"/>
                </a:rPr>
                <a:t>GO 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9411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159</Words>
  <Application>Microsoft Office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Montserrat</vt:lpstr>
      <vt:lpstr>Montserrat-Regular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Sheshan Abeysekara</dc:creator>
  <cp:lastModifiedBy>Sheshan Abeysekara</cp:lastModifiedBy>
  <cp:revision>1</cp:revision>
  <dcterms:created xsi:type="dcterms:W3CDTF">2025-01-30T07:37:08Z</dcterms:created>
  <dcterms:modified xsi:type="dcterms:W3CDTF">2025-02-05T04:47:07Z</dcterms:modified>
</cp:coreProperties>
</file>